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8" r:id="rId1"/>
  </p:sldMasterIdLst>
  <p:notesMasterIdLst>
    <p:notesMasterId r:id="rId25"/>
  </p:notesMasterIdLst>
  <p:sldIdLst>
    <p:sldId id="256" r:id="rId2"/>
    <p:sldId id="257" r:id="rId3"/>
    <p:sldId id="258" r:id="rId4"/>
    <p:sldId id="263" r:id="rId5"/>
    <p:sldId id="259" r:id="rId6"/>
    <p:sldId id="261" r:id="rId7"/>
    <p:sldId id="262" r:id="rId8"/>
    <p:sldId id="264" r:id="rId9"/>
    <p:sldId id="265" r:id="rId10"/>
    <p:sldId id="266" r:id="rId11"/>
    <p:sldId id="267" r:id="rId12"/>
    <p:sldId id="268" r:id="rId13"/>
    <p:sldId id="269" r:id="rId14"/>
    <p:sldId id="270" r:id="rId15"/>
    <p:sldId id="271" r:id="rId16"/>
    <p:sldId id="279" r:id="rId17"/>
    <p:sldId id="272" r:id="rId18"/>
    <p:sldId id="274" r:id="rId19"/>
    <p:sldId id="273" r:id="rId20"/>
    <p:sldId id="275" r:id="rId21"/>
    <p:sldId id="276" r:id="rId22"/>
    <p:sldId id="278" r:id="rId23"/>
    <p:sldId id="277"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80" d="100"/>
          <a:sy n="80" d="100"/>
        </p:scale>
        <p:origin x="-1522" y="-149"/>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C9EAAE1-79D5-4187-BE86-7EDE3CD1C8D1}" type="datetimeFigureOut">
              <a:rPr lang="en-US" smtClean="0"/>
              <a:t>7/14/2024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540E287-5F8B-41C5-9D9B-DD38882706EA}" type="slidenum">
              <a:rPr lang="en-US" smtClean="0"/>
              <a:t>‹#›</a:t>
            </a:fld>
            <a:endParaRPr lang="en-US"/>
          </a:p>
        </p:txBody>
      </p:sp>
    </p:spTree>
    <p:extLst>
      <p:ext uri="{BB962C8B-B14F-4D97-AF65-F5344CB8AC3E}">
        <p14:creationId xmlns:p14="http://schemas.microsoft.com/office/powerpoint/2010/main" val="1866849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40E287-5F8B-41C5-9D9B-DD38882706EA}" type="slidenum">
              <a:rPr lang="en-US" smtClean="0"/>
              <a:t>12</a:t>
            </a:fld>
            <a:endParaRPr lang="en-US"/>
          </a:p>
        </p:txBody>
      </p:sp>
    </p:spTree>
    <p:extLst>
      <p:ext uri="{BB962C8B-B14F-4D97-AF65-F5344CB8AC3E}">
        <p14:creationId xmlns:p14="http://schemas.microsoft.com/office/powerpoint/2010/main" val="1275733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0" y="3200400"/>
            <a:ext cx="7543800" cy="1524000"/>
          </a:xfrm>
        </p:spPr>
        <p:txBody>
          <a:bodyPr>
            <a:noAutofit/>
          </a:bodyPr>
          <a:lstStyle>
            <a:lvl1pPr>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762000" y="4724400"/>
            <a:ext cx="6858000" cy="990600"/>
          </a:xfrm>
        </p:spPr>
        <p:txBody>
          <a:bodyPr anchor="t" anchorCtr="0">
            <a:normAutofit/>
          </a:bodyPr>
          <a:lstStyle>
            <a:lvl1pPr marL="0" indent="0" algn="l">
              <a:buNone/>
              <a:defRPr sz="2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A6A8DA7-AA7E-4873-AD99-80B4982FADA6}"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E5C531-E277-4A06-AC81-EEDA983B2642}" type="slidenum">
              <a:rPr lang="en-US" smtClean="0"/>
              <a:t>‹#›</a:t>
            </a:fld>
            <a:endParaRPr lang="en-US"/>
          </a:p>
        </p:txBody>
      </p:sp>
      <p:sp>
        <p:nvSpPr>
          <p:cNvPr id="7" name="Rectangle 6"/>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4400" y="685800"/>
            <a:ext cx="7239000" cy="38862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A6A8DA7-AA7E-4873-AD99-80B4982FADA6}"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E5C531-E277-4A06-AC81-EEDA983B264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2000" y="685801"/>
            <a:ext cx="1828800" cy="5410199"/>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90800" y="685801"/>
            <a:ext cx="5715000" cy="48768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A6A8DA7-AA7E-4873-AD99-80B4982FADA6}"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E5C531-E277-4A06-AC81-EEDA983B264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A6A8DA7-AA7E-4873-AD99-80B4982FADA6}"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E5C531-E277-4A06-AC81-EEDA983B264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2000" y="3276600"/>
            <a:ext cx="7543800" cy="1676400"/>
          </a:xfrm>
        </p:spPr>
        <p:txBody>
          <a:bodyPr anchor="b" anchorCtr="0"/>
          <a:lstStyle>
            <a:lvl1pPr algn="l">
              <a:defRPr sz="54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62000" y="4953000"/>
            <a:ext cx="6858000" cy="914400"/>
          </a:xfrm>
        </p:spPr>
        <p:txBody>
          <a:bodyPr anchor="t" anchorCtr="0">
            <a:normAutofit/>
          </a:bodyPr>
          <a:lstStyle>
            <a:lvl1pPr marL="0" indent="0">
              <a:buNone/>
              <a:defRPr sz="2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A6A8DA7-AA7E-4873-AD99-80B4982FADA6}"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E5C531-E277-4A06-AC81-EEDA983B2642}" type="slidenum">
              <a:rPr lang="en-US" smtClean="0"/>
              <a:t>‹#›</a:t>
            </a:fld>
            <a:endParaRPr lang="en-US"/>
          </a:p>
        </p:txBody>
      </p:sp>
      <p:sp>
        <p:nvSpPr>
          <p:cNvPr id="8" name="Rectangle 7"/>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620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A6A8DA7-AA7E-4873-AD99-80B4982FADA6}" type="datetimeFigureOut">
              <a:rPr lang="en-US" smtClean="0"/>
              <a:t>7/14/2024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E5C531-E277-4A06-AC81-EEDA983B2642}"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7589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7589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1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1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A6A8DA7-AA7E-4873-AD99-80B4982FADA6}" type="datetimeFigureOut">
              <a:rPr lang="en-US" smtClean="0"/>
              <a:t>7/14/2024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E5C531-E277-4A06-AC81-EEDA983B2642}" type="slidenum">
              <a:rPr lang="en-US" smtClean="0"/>
              <a:t>‹#›</a:t>
            </a:fld>
            <a:endParaRPr lang="en-US"/>
          </a:p>
        </p:txBody>
      </p:sp>
      <p:cxnSp>
        <p:nvCxnSpPr>
          <p:cNvPr id="11" name="Straight Connector 10"/>
          <p:cNvCxnSpPr/>
          <p:nvPr/>
        </p:nvCxnSpPr>
        <p:spPr>
          <a:xfrm>
            <a:off x="7589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6451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A6A8DA7-AA7E-4873-AD99-80B4982FADA6}" type="datetimeFigureOut">
              <a:rPr lang="en-US" smtClean="0"/>
              <a:t>7/14/2024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E5C531-E277-4A06-AC81-EEDA983B2642}"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6A8DA7-AA7E-4873-AD99-80B4982FADA6}" type="datetimeFigureOut">
              <a:rPr lang="en-US" smtClean="0"/>
              <a:t>7/14/2024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E5C531-E277-4A06-AC81-EEDA983B264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0"/>
            <a:ext cx="6784848" cy="1600200"/>
          </a:xfrm>
        </p:spPr>
        <p:txBody>
          <a:bodyPr anchor="b">
            <a:normAutofit/>
          </a:bodyPr>
          <a:lstStyle>
            <a:lvl1pPr algn="l">
              <a:defRPr sz="5400" b="0"/>
            </a:lvl1pPr>
          </a:lstStyle>
          <a:p>
            <a:r>
              <a:rPr lang="en-US" smtClean="0"/>
              <a:t>Click to edit Master title style</a:t>
            </a:r>
            <a:endParaRPr lang="en-US"/>
          </a:p>
        </p:txBody>
      </p:sp>
      <p:sp>
        <p:nvSpPr>
          <p:cNvPr id="3" name="Content Placeholder 2"/>
          <p:cNvSpPr>
            <a:spLocks noGrp="1"/>
          </p:cNvSpPr>
          <p:nvPr>
            <p:ph idx="1"/>
          </p:nvPr>
        </p:nvSpPr>
        <p:spPr>
          <a:xfrm>
            <a:off x="3710866" y="457200"/>
            <a:ext cx="4594934" cy="4114799"/>
          </a:xfr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62001" y="457200"/>
            <a:ext cx="2673657" cy="4114800"/>
          </a:xfrm>
        </p:spPr>
        <p:txBody>
          <a:bodyPr>
            <a:normAutofit/>
          </a:bodyPr>
          <a:lstStyle>
            <a:lvl1pPr marL="0" indent="0">
              <a:buNone/>
              <a:defRPr sz="21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A6A8DA7-AA7E-4873-AD99-80B4982FADA6}" type="datetimeFigureOut">
              <a:rPr lang="en-US" smtClean="0"/>
              <a:t>7/14/2024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E5C531-E277-4A06-AC81-EEDA983B2642}" type="slidenum">
              <a:rPr lang="en-US" smtClean="0"/>
              <a:t>‹#›</a:t>
            </a:fld>
            <a:endParaRPr lang="en-US"/>
          </a:p>
        </p:txBody>
      </p:sp>
      <p:cxnSp>
        <p:nvCxnSpPr>
          <p:cNvPr id="10" name="Straight Connector 9"/>
          <p:cNvCxnSpPr/>
          <p:nvPr/>
        </p:nvCxnSpPr>
        <p:spPr>
          <a:xfrm rot="5400000">
            <a:off x="1677194" y="2514600"/>
            <a:ext cx="3810000" cy="1588"/>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4572000"/>
            <a:ext cx="6784848" cy="1600200"/>
          </a:xfrm>
        </p:spPr>
        <p:txBody>
          <a:bodyPr anchor="b">
            <a:normAutofit/>
          </a:bodyPr>
          <a:lstStyle>
            <a:lvl1pPr algn="l">
              <a:defRPr sz="5400" b="0"/>
            </a:lvl1pPr>
          </a:lstStyle>
          <a:p>
            <a:r>
              <a:rPr lang="en-US" smtClean="0"/>
              <a:t>Click to edit Master title style</a:t>
            </a:r>
            <a:endParaRPr lang="en-US" dirty="0"/>
          </a:p>
        </p:txBody>
      </p:sp>
      <p:sp>
        <p:nvSpPr>
          <p:cNvPr id="3" name="Picture Placeholder 2"/>
          <p:cNvSpPr>
            <a:spLocks noGrp="1"/>
          </p:cNvSpPr>
          <p:nvPr>
            <p:ph type="pic" idx="1"/>
          </p:nvPr>
        </p:nvSpPr>
        <p:spPr>
          <a:xfrm>
            <a:off x="777240" y="457200"/>
            <a:ext cx="7543800" cy="2895600"/>
          </a:xfrm>
          <a:ln w="6350">
            <a:solidFill>
              <a:schemeClr val="tx2"/>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50392" y="3505200"/>
            <a:ext cx="7391400" cy="804862"/>
          </a:xfrm>
        </p:spPr>
        <p:txBody>
          <a:bodyPr anchor="t" anchorCtr="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A6A8DA7-AA7E-4873-AD99-80B4982FADA6}" type="datetimeFigureOut">
              <a:rPr lang="en-US" smtClean="0"/>
              <a:t>7/14/2024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E5C531-E277-4A06-AC81-EEDA983B2642}"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0" y="4572000"/>
            <a:ext cx="6781800" cy="1600200"/>
          </a:xfrm>
          <a:prstGeom prst="rect">
            <a:avLst/>
          </a:prstGeom>
        </p:spPr>
        <p:txBody>
          <a:bodyPr vert="horz" lIns="91440" tIns="45720" rIns="91440" bIns="45720" rtlCol="0" anchor="b" anchorCtr="0">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62000" y="685800"/>
            <a:ext cx="7543800" cy="3886200"/>
          </a:xfrm>
          <a:prstGeom prst="rect">
            <a:avLst/>
          </a:prstGeom>
        </p:spPr>
        <p:txBody>
          <a:bodyPr vert="horz" lIns="91440" tIns="45720" rIns="91440" bIns="45720" rtlCol="0" anchor="ctr" anchorCtr="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48400" y="6208776"/>
            <a:ext cx="2133600" cy="365125"/>
          </a:xfrm>
          <a:prstGeom prst="rect">
            <a:avLst/>
          </a:prstGeom>
        </p:spPr>
        <p:txBody>
          <a:bodyPr vert="horz" lIns="91440" tIns="45720" rIns="91440" bIns="45720" rtlCol="0" anchor="ctr"/>
          <a:lstStyle>
            <a:lvl1pPr algn="r">
              <a:defRPr sz="1200" b="1">
                <a:solidFill>
                  <a:schemeClr val="tx2">
                    <a:lumMod val="90000"/>
                    <a:lumOff val="10000"/>
                  </a:schemeClr>
                </a:solidFill>
                <a:latin typeface="+mn-lt"/>
              </a:defRPr>
            </a:lvl1pPr>
          </a:lstStyle>
          <a:p>
            <a:fld id="{5A6A8DA7-AA7E-4873-AD99-80B4982FADA6}" type="datetimeFigureOut">
              <a:rPr lang="en-US" smtClean="0"/>
              <a:t>7/14/2024</a:t>
            </a:fld>
            <a:endParaRPr lang="en-US"/>
          </a:p>
        </p:txBody>
      </p:sp>
      <p:sp>
        <p:nvSpPr>
          <p:cNvPr id="5" name="Footer Placeholder 4"/>
          <p:cNvSpPr>
            <a:spLocks noGrp="1"/>
          </p:cNvSpPr>
          <p:nvPr>
            <p:ph type="ftr" sz="quarter" idx="3"/>
          </p:nvPr>
        </p:nvSpPr>
        <p:spPr>
          <a:xfrm>
            <a:off x="761999" y="6208776"/>
            <a:ext cx="4873869" cy="365125"/>
          </a:xfrm>
          <a:prstGeom prst="rect">
            <a:avLst/>
          </a:prstGeom>
        </p:spPr>
        <p:txBody>
          <a:bodyPr vert="horz" lIns="91440" tIns="45720" rIns="91440" bIns="45720" rtlCol="0" anchor="ctr"/>
          <a:lstStyle>
            <a:lvl1pPr algn="l">
              <a:defRPr sz="1200" b="1">
                <a:solidFill>
                  <a:schemeClr val="tx2">
                    <a:lumMod val="90000"/>
                    <a:lumOff val="10000"/>
                  </a:schemeClr>
                </a:solidFill>
              </a:defRPr>
            </a:lvl1pPr>
          </a:lstStyle>
          <a:p>
            <a:endParaRPr lang="en-US"/>
          </a:p>
        </p:txBody>
      </p:sp>
      <p:sp>
        <p:nvSpPr>
          <p:cNvPr id="6" name="Slide Number Placeholder 5"/>
          <p:cNvSpPr>
            <a:spLocks noGrp="1"/>
          </p:cNvSpPr>
          <p:nvPr>
            <p:ph type="sldNum" sz="quarter" idx="4"/>
          </p:nvPr>
        </p:nvSpPr>
        <p:spPr>
          <a:xfrm>
            <a:off x="7620000" y="5687568"/>
            <a:ext cx="762000" cy="365125"/>
          </a:xfrm>
          <a:prstGeom prst="rect">
            <a:avLst/>
          </a:prstGeom>
        </p:spPr>
        <p:txBody>
          <a:bodyPr vert="horz" lIns="91440" tIns="45720" rIns="91440" bIns="45720" rtlCol="0" anchor="ctr"/>
          <a:lstStyle>
            <a:lvl1pPr algn="r">
              <a:defRPr sz="2400">
                <a:solidFill>
                  <a:schemeClr val="tx1">
                    <a:lumMod val="85000"/>
                    <a:lumOff val="15000"/>
                  </a:schemeClr>
                </a:solidFill>
                <a:latin typeface="+mj-lt"/>
              </a:defRPr>
            </a:lvl1pPr>
          </a:lstStyle>
          <a:p>
            <a:fld id="{3DE5C531-E277-4A06-AC81-EEDA983B2642}" type="slidenum">
              <a:rPr lang="en-US" smtClean="0"/>
              <a:t>‹#›</a:t>
            </a:fld>
            <a:endParaRPr lang="en-US"/>
          </a:p>
        </p:txBody>
      </p:sp>
      <p:sp>
        <p:nvSpPr>
          <p:cNvPr id="8" name="Rectangle 7"/>
          <p:cNvSpPr/>
          <p:nvPr/>
        </p:nvSpPr>
        <p:spPr>
          <a:xfrm>
            <a:off x="777240" y="0"/>
            <a:ext cx="7543800" cy="381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Lst>
  <p:txStyles>
    <p:titleStyle>
      <a:lvl1pPr algn="l" defTabSz="9144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PROJECT REPORT</a:t>
            </a:r>
            <a:endParaRPr lang="en-US" dirty="0"/>
          </a:p>
        </p:txBody>
      </p:sp>
      <p:sp>
        <p:nvSpPr>
          <p:cNvPr id="3" name="Subtitle 2"/>
          <p:cNvSpPr>
            <a:spLocks noGrp="1"/>
          </p:cNvSpPr>
          <p:nvPr>
            <p:ph type="subTitle" idx="1"/>
          </p:nvPr>
        </p:nvSpPr>
        <p:spPr/>
        <p:txBody>
          <a:bodyPr>
            <a:normAutofit lnSpcReduction="10000"/>
          </a:bodyPr>
          <a:lstStyle/>
          <a:p>
            <a:r>
              <a:rPr lang="en-US" dirty="0" smtClean="0"/>
              <a:t>For IUIT</a:t>
            </a:r>
          </a:p>
          <a:p>
            <a:r>
              <a:rPr lang="en-US" dirty="0" smtClean="0"/>
              <a:t>By Team-Code Crusaders</a:t>
            </a:r>
            <a:endParaRPr lang="en-US" dirty="0"/>
          </a:p>
        </p:txBody>
      </p:sp>
    </p:spTree>
    <p:extLst>
      <p:ext uri="{BB962C8B-B14F-4D97-AF65-F5344CB8AC3E}">
        <p14:creationId xmlns:p14="http://schemas.microsoft.com/office/powerpoint/2010/main" val="4788342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33400"/>
            <a:ext cx="6781800" cy="838200"/>
          </a:xfrm>
        </p:spPr>
        <p:txBody>
          <a:bodyPr>
            <a:normAutofit fontScale="90000"/>
          </a:bodyPr>
          <a:lstStyle/>
          <a:p>
            <a:r>
              <a:rPr lang="en-US" dirty="0" smtClean="0"/>
              <a:t>REPORTING AND ANALYTICS</a:t>
            </a:r>
            <a:endParaRPr lang="en-US" dirty="0"/>
          </a:p>
        </p:txBody>
      </p:sp>
      <p:sp>
        <p:nvSpPr>
          <p:cNvPr id="3" name="Content Placeholder 2"/>
          <p:cNvSpPr>
            <a:spLocks noGrp="1"/>
          </p:cNvSpPr>
          <p:nvPr>
            <p:ph idx="1"/>
          </p:nvPr>
        </p:nvSpPr>
        <p:spPr>
          <a:xfrm>
            <a:off x="762000" y="1752600"/>
            <a:ext cx="7543800" cy="4572000"/>
          </a:xfrm>
        </p:spPr>
        <p:txBody>
          <a:bodyPr>
            <a:normAutofit lnSpcReduction="10000"/>
          </a:bodyPr>
          <a:lstStyle/>
          <a:p>
            <a:r>
              <a:rPr lang="en-US" dirty="0" smtClean="0"/>
              <a:t>It determines </a:t>
            </a:r>
            <a:r>
              <a:rPr lang="en-US" dirty="0"/>
              <a:t>the quantity left of each ingredient and display </a:t>
            </a:r>
            <a:r>
              <a:rPr lang="en-US" dirty="0" smtClean="0"/>
              <a:t>the </a:t>
            </a:r>
            <a:r>
              <a:rPr lang="en-US" dirty="0"/>
              <a:t>information. </a:t>
            </a:r>
            <a:r>
              <a:rPr lang="en-US" dirty="0" smtClean="0"/>
              <a:t>It also tracks </a:t>
            </a:r>
            <a:r>
              <a:rPr lang="en-US" dirty="0"/>
              <a:t>the usage of items over time by continuously measuring and logging the amount of each ingredient into a database at fixed intervals. </a:t>
            </a:r>
            <a:r>
              <a:rPr lang="en-US" dirty="0" smtClean="0"/>
              <a:t>This data is analyzed </a:t>
            </a:r>
            <a:r>
              <a:rPr lang="en-US" dirty="0"/>
              <a:t>to track usage over time and display reports on seasonal trends. </a:t>
            </a:r>
            <a:r>
              <a:rPr lang="en-US" dirty="0" smtClean="0"/>
              <a:t>It analyzes </a:t>
            </a:r>
            <a:r>
              <a:rPr lang="en-US" dirty="0"/>
              <a:t>the cost and usage of materials, storing the data in a database, and calculate the total expenditure over a specified period. </a:t>
            </a:r>
            <a:r>
              <a:rPr lang="en-US" dirty="0" smtClean="0"/>
              <a:t>Lastly, it tracks </a:t>
            </a:r>
            <a:r>
              <a:rPr lang="en-US" dirty="0"/>
              <a:t>the amount of food wastage, maintaining a report on food that has gone bad or expired. </a:t>
            </a:r>
            <a:r>
              <a:rPr lang="en-US" dirty="0" smtClean="0"/>
              <a:t>Using </a:t>
            </a:r>
            <a:r>
              <a:rPr lang="en-US" dirty="0"/>
              <a:t>this </a:t>
            </a:r>
            <a:r>
              <a:rPr lang="en-US" dirty="0" smtClean="0"/>
              <a:t>data, we can </a:t>
            </a:r>
            <a:r>
              <a:rPr lang="en-US" dirty="0"/>
              <a:t>identify which ingredients are frequently wasted due to spoilage or expiration, and display the most wasted food.</a:t>
            </a:r>
          </a:p>
          <a:p>
            <a:pPr marL="0" indent="0">
              <a:buNone/>
            </a:pPr>
            <a:endParaRPr lang="en-US" dirty="0"/>
          </a:p>
          <a:p>
            <a:endParaRPr lang="en-US" dirty="0"/>
          </a:p>
        </p:txBody>
      </p:sp>
    </p:spTree>
    <p:extLst>
      <p:ext uri="{BB962C8B-B14F-4D97-AF65-F5344CB8AC3E}">
        <p14:creationId xmlns:p14="http://schemas.microsoft.com/office/powerpoint/2010/main" val="39944146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533400"/>
            <a:ext cx="8001000" cy="1066800"/>
          </a:xfrm>
        </p:spPr>
        <p:txBody>
          <a:bodyPr>
            <a:normAutofit/>
          </a:bodyPr>
          <a:lstStyle/>
          <a:p>
            <a:r>
              <a:rPr lang="en-US" dirty="0" smtClean="0"/>
              <a:t>SHOPPING LIST GENERATION</a:t>
            </a:r>
            <a:endParaRPr lang="en-US" dirty="0"/>
          </a:p>
        </p:txBody>
      </p:sp>
      <p:sp>
        <p:nvSpPr>
          <p:cNvPr id="3" name="Content Placeholder 2"/>
          <p:cNvSpPr>
            <a:spLocks noGrp="1"/>
          </p:cNvSpPr>
          <p:nvPr>
            <p:ph idx="1"/>
          </p:nvPr>
        </p:nvSpPr>
        <p:spPr>
          <a:xfrm>
            <a:off x="762000" y="1828800"/>
            <a:ext cx="7543800" cy="4495800"/>
          </a:xfrm>
        </p:spPr>
        <p:txBody>
          <a:bodyPr>
            <a:normAutofit/>
          </a:bodyPr>
          <a:lstStyle/>
          <a:p>
            <a:r>
              <a:rPr lang="en-US" dirty="0"/>
              <a:t>The process for integrating online shopping with inventory management starts with regularly checking inventory levels and identifying items that are low in stock. A shopping list is then generated based on these inventory levels and user preferences. Users can review and modify this list if needed. Upon approval, users select a grocery delivery service, and the system places the order. Once the order is confirmed, users receive an order confirmation and the system tracks the delivery status. After receiving the grocery delivery, the inventory levels are updated accordingly.</a:t>
            </a:r>
          </a:p>
          <a:p>
            <a:pPr marL="0" indent="0">
              <a:buNone/>
            </a:pPr>
            <a:endParaRPr lang="en-US" dirty="0"/>
          </a:p>
        </p:txBody>
      </p:sp>
    </p:spTree>
    <p:extLst>
      <p:ext uri="{BB962C8B-B14F-4D97-AF65-F5344CB8AC3E}">
        <p14:creationId xmlns:p14="http://schemas.microsoft.com/office/powerpoint/2010/main" val="5652308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33400"/>
            <a:ext cx="6781800" cy="990600"/>
          </a:xfrm>
        </p:spPr>
        <p:txBody>
          <a:bodyPr/>
          <a:lstStyle/>
          <a:p>
            <a:r>
              <a:rPr lang="en-US" dirty="0" smtClean="0"/>
              <a:t>SMART LABELING</a:t>
            </a:r>
            <a:endParaRPr lang="en-US" dirty="0"/>
          </a:p>
        </p:txBody>
      </p:sp>
      <p:sp>
        <p:nvSpPr>
          <p:cNvPr id="3" name="Content Placeholder 2"/>
          <p:cNvSpPr>
            <a:spLocks noGrp="1"/>
          </p:cNvSpPr>
          <p:nvPr>
            <p:ph idx="1"/>
          </p:nvPr>
        </p:nvSpPr>
        <p:spPr>
          <a:xfrm>
            <a:off x="762000" y="1295400"/>
            <a:ext cx="7543800" cy="4876800"/>
          </a:xfrm>
        </p:spPr>
        <p:txBody>
          <a:bodyPr>
            <a:normAutofit/>
          </a:bodyPr>
          <a:lstStyle/>
          <a:p>
            <a:pPr marL="0" indent="0">
              <a:buNone/>
            </a:pPr>
            <a:r>
              <a:rPr lang="en-US" dirty="0"/>
              <a:t>Effectively organizing inventory involves several key steps. First, categorize items by grouping similar ones together based on type, use, or other relevant criteria. Next, ensure clear and consistent labeling for each category or item to facilitate easy location. Implementing a suitable inventory management system, such as FIFO or LIFO, is crucial to meet specific operational needs. Regular audits, including scheduled physical counts and reconciliations, help maintain accuracy and address any discrepancies promptly. Lastly, optimize storage by arranging items to maximize both space efficiency and accessibility, ensuring a streamlined inventory management process.</a:t>
            </a:r>
          </a:p>
        </p:txBody>
      </p:sp>
    </p:spTree>
    <p:extLst>
      <p:ext uri="{BB962C8B-B14F-4D97-AF65-F5344CB8AC3E}">
        <p14:creationId xmlns:p14="http://schemas.microsoft.com/office/powerpoint/2010/main" val="13535684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609600"/>
            <a:ext cx="6781800" cy="1219200"/>
          </a:xfrm>
        </p:spPr>
        <p:txBody>
          <a:bodyPr/>
          <a:lstStyle/>
          <a:p>
            <a:r>
              <a:rPr lang="en-US" dirty="0" smtClean="0"/>
              <a:t>ITEM MANAGEMENT</a:t>
            </a:r>
            <a:endParaRPr lang="en-US" dirty="0"/>
          </a:p>
        </p:txBody>
      </p:sp>
      <p:sp>
        <p:nvSpPr>
          <p:cNvPr id="3" name="Content Placeholder 2"/>
          <p:cNvSpPr>
            <a:spLocks noGrp="1"/>
          </p:cNvSpPr>
          <p:nvPr>
            <p:ph idx="1"/>
          </p:nvPr>
        </p:nvSpPr>
        <p:spPr>
          <a:xfrm>
            <a:off x="762000" y="2209800"/>
            <a:ext cx="7543800" cy="3886200"/>
          </a:xfrm>
        </p:spPr>
        <p:txBody>
          <a:bodyPr/>
          <a:lstStyle/>
          <a:p>
            <a:r>
              <a:rPr lang="en-US" dirty="0" smtClean="0"/>
              <a:t> </a:t>
            </a:r>
            <a:r>
              <a:rPr lang="en-US" dirty="0"/>
              <a:t>Add, update, and remove items: Users can manage inventory by adding new items with details, updating existing item  information, and removing unnecessary items</a:t>
            </a:r>
            <a:r>
              <a:rPr lang="en-US" dirty="0" smtClean="0"/>
              <a:t>.</a:t>
            </a:r>
          </a:p>
          <a:p>
            <a:r>
              <a:rPr lang="en-US" dirty="0" smtClean="0"/>
              <a:t> </a:t>
            </a:r>
            <a:r>
              <a:rPr lang="en-US" dirty="0"/>
              <a:t>Categorize items by type: Items are categorized into perishable, non-perishable, and beverages to streamline management</a:t>
            </a:r>
            <a:r>
              <a:rPr lang="en-US" dirty="0" smtClean="0"/>
              <a:t>.</a:t>
            </a:r>
          </a:p>
          <a:p>
            <a:r>
              <a:rPr lang="en-US" dirty="0" smtClean="0"/>
              <a:t>Track </a:t>
            </a:r>
            <a:r>
              <a:rPr lang="en-US" dirty="0"/>
              <a:t>item details: The system tracks quantities, expiration dates, and storage locations of items.</a:t>
            </a:r>
          </a:p>
        </p:txBody>
      </p:sp>
    </p:spTree>
    <p:extLst>
      <p:ext uri="{BB962C8B-B14F-4D97-AF65-F5344CB8AC3E}">
        <p14:creationId xmlns:p14="http://schemas.microsoft.com/office/powerpoint/2010/main" val="4144568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609600"/>
            <a:ext cx="6781800" cy="1600200"/>
          </a:xfrm>
        </p:spPr>
        <p:txBody>
          <a:bodyPr/>
          <a:lstStyle/>
          <a:p>
            <a:r>
              <a:rPr lang="en-US" dirty="0" smtClean="0"/>
              <a:t>THRESHOLD ALERTS</a:t>
            </a:r>
            <a:endParaRPr lang="en-US" dirty="0"/>
          </a:p>
        </p:txBody>
      </p:sp>
      <p:sp>
        <p:nvSpPr>
          <p:cNvPr id="3" name="Content Placeholder 2"/>
          <p:cNvSpPr>
            <a:spLocks noGrp="1"/>
          </p:cNvSpPr>
          <p:nvPr>
            <p:ph idx="1"/>
          </p:nvPr>
        </p:nvSpPr>
        <p:spPr>
          <a:xfrm>
            <a:off x="609600" y="2362200"/>
            <a:ext cx="7543800" cy="2971800"/>
          </a:xfrm>
        </p:spPr>
        <p:txBody>
          <a:bodyPr/>
          <a:lstStyle/>
          <a:p>
            <a:r>
              <a:rPr lang="en-US" dirty="0" smtClean="0"/>
              <a:t>Set </a:t>
            </a:r>
            <a:r>
              <a:rPr lang="en-US" dirty="0"/>
              <a:t>stock thresholds: Users can set minimum stock levels for items to trigger alerts when inventory is low</a:t>
            </a:r>
            <a:r>
              <a:rPr lang="en-US" dirty="0" smtClean="0"/>
              <a:t>.</a:t>
            </a:r>
          </a:p>
          <a:p>
            <a:r>
              <a:rPr lang="en-US" dirty="0" smtClean="0"/>
              <a:t> </a:t>
            </a:r>
            <a:r>
              <a:rPr lang="en-US" dirty="0"/>
              <a:t>Expiration notifications: The system generates alerts for items nearing or past expiration dates to prevent wastage and maintain freshness.</a:t>
            </a:r>
          </a:p>
        </p:txBody>
      </p:sp>
    </p:spTree>
    <p:extLst>
      <p:ext uri="{BB962C8B-B14F-4D97-AF65-F5344CB8AC3E}">
        <p14:creationId xmlns:p14="http://schemas.microsoft.com/office/powerpoint/2010/main" val="3061771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
            <a:ext cx="6781800" cy="914400"/>
          </a:xfrm>
        </p:spPr>
        <p:txBody>
          <a:bodyPr/>
          <a:lstStyle/>
          <a:p>
            <a:r>
              <a:rPr lang="en-US" dirty="0" smtClean="0"/>
              <a:t>TECHNOLOGIES USED</a:t>
            </a:r>
            <a:endParaRPr lang="en-US" dirty="0"/>
          </a:p>
        </p:txBody>
      </p:sp>
      <p:sp>
        <p:nvSpPr>
          <p:cNvPr id="3" name="Content Placeholder 2"/>
          <p:cNvSpPr>
            <a:spLocks noGrp="1"/>
          </p:cNvSpPr>
          <p:nvPr>
            <p:ph idx="1"/>
          </p:nvPr>
        </p:nvSpPr>
        <p:spPr>
          <a:xfrm>
            <a:off x="762000" y="1371600"/>
            <a:ext cx="7543800" cy="5029200"/>
          </a:xfrm>
        </p:spPr>
        <p:txBody>
          <a:bodyPr>
            <a:normAutofit fontScale="62500" lnSpcReduction="20000"/>
          </a:bodyPr>
          <a:lstStyle/>
          <a:p>
            <a:pPr marL="0" indent="0">
              <a:buNone/>
            </a:pPr>
            <a:r>
              <a:rPr lang="en-US" dirty="0"/>
              <a:t>The technologies used here are :</a:t>
            </a:r>
          </a:p>
          <a:p>
            <a:endParaRPr lang="en-US" dirty="0"/>
          </a:p>
          <a:p>
            <a:r>
              <a:rPr lang="en-US" dirty="0" err="1"/>
              <a:t>Tkinter</a:t>
            </a:r>
            <a:r>
              <a:rPr lang="en-US" dirty="0"/>
              <a:t>: </a:t>
            </a:r>
            <a:r>
              <a:rPr lang="en-US" dirty="0" err="1"/>
              <a:t>Tkinter</a:t>
            </a:r>
            <a:r>
              <a:rPr lang="en-US" dirty="0"/>
              <a:t> is the primary technology used for creating the graphical user interface. It provides the necessary widgets and functionalities for developing the GUI application .</a:t>
            </a:r>
          </a:p>
          <a:p>
            <a:endParaRPr lang="en-US" dirty="0"/>
          </a:p>
          <a:p>
            <a:r>
              <a:rPr lang="en-US" dirty="0"/>
              <a:t>Python: The entire script is written in Python, making use of its syntax, built-in functions, and object-oriented programming concepts to create the application.</a:t>
            </a:r>
          </a:p>
          <a:p>
            <a:endParaRPr lang="en-US" dirty="0"/>
          </a:p>
          <a:p>
            <a:r>
              <a:rPr lang="en-US" dirty="0"/>
              <a:t>Python Dictionary (</a:t>
            </a:r>
            <a:r>
              <a:rPr lang="en-US" dirty="0" err="1"/>
              <a:t>dic</a:t>
            </a:r>
            <a:r>
              <a:rPr lang="en-US" dirty="0"/>
              <a:t>): A Python dictionary is used to store the items and their corresponding quantities, effectively managing the data and performing operations like addition and subtraction of quantities  .</a:t>
            </a:r>
          </a:p>
          <a:p>
            <a:endParaRPr lang="en-US" dirty="0"/>
          </a:p>
          <a:p>
            <a:r>
              <a:rPr lang="en-US" dirty="0"/>
              <a:t>Error Handling with try-except Blocks: The script makes use of Python's built-in error handling mechanism using try-except blocks to handle potential exceptions, particularly managing input validation for numbers .</a:t>
            </a:r>
          </a:p>
          <a:p>
            <a:endParaRPr lang="en-US" dirty="0"/>
          </a:p>
          <a:p>
            <a:r>
              <a:rPr lang="en-US" dirty="0"/>
              <a:t>Widget Rendering and User Interface Management: The native rendering of visual elements and user interface management is provided by </a:t>
            </a:r>
            <a:r>
              <a:rPr lang="en-US" dirty="0" err="1"/>
              <a:t>Tkinter</a:t>
            </a:r>
            <a:r>
              <a:rPr lang="en-US" dirty="0"/>
              <a:t>, allowing the application's components to seamlessly integrate with the underlying operating system rendering components, thereby ensuring that the GUI elements look and feel native to the platform where they're run</a:t>
            </a:r>
          </a:p>
          <a:p>
            <a:endParaRPr lang="en-US" dirty="0"/>
          </a:p>
        </p:txBody>
      </p:sp>
    </p:spTree>
    <p:extLst>
      <p:ext uri="{BB962C8B-B14F-4D97-AF65-F5344CB8AC3E}">
        <p14:creationId xmlns:p14="http://schemas.microsoft.com/office/powerpoint/2010/main" val="37524646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685800"/>
            <a:ext cx="7543800" cy="5257800"/>
          </a:xfrm>
        </p:spPr>
        <p:txBody>
          <a:bodyPr>
            <a:normAutofit fontScale="62500" lnSpcReduction="20000"/>
          </a:bodyPr>
          <a:lstStyle/>
          <a:p>
            <a:r>
              <a:rPr lang="en-US" dirty="0"/>
              <a:t>GUI Layout Managers - Pack, Grid, and Place: The script leverages </a:t>
            </a:r>
            <a:r>
              <a:rPr lang="en-US" dirty="0" err="1"/>
              <a:t>Tkinter's</a:t>
            </a:r>
            <a:r>
              <a:rPr lang="en-US" dirty="0"/>
              <a:t> layout managers to organize and position the widgets within the GUI application. It uses the pack and grid layout managers to arrange the widgets on the window using different grid and packing methods</a:t>
            </a:r>
          </a:p>
          <a:p>
            <a:endParaRPr lang="en-US" dirty="0"/>
          </a:p>
          <a:p>
            <a:r>
              <a:rPr lang="en-US" dirty="0"/>
              <a:t>These underlying technologies work collaboratively to ensure the successful execution and user interaction capabilities of the GUI application</a:t>
            </a:r>
          </a:p>
          <a:p>
            <a:endParaRPr lang="en-US" dirty="0"/>
          </a:p>
          <a:p>
            <a:r>
              <a:rPr lang="en-US" dirty="0"/>
              <a:t>Sensors : Sensors can be used in this execution which is used to measure quantities of materials and with the use of sensors the accessibility can be more efficient and the process is made more simple.</a:t>
            </a:r>
          </a:p>
          <a:p>
            <a:endParaRPr lang="en-US" dirty="0"/>
          </a:p>
          <a:p>
            <a:r>
              <a:rPr lang="en-US" dirty="0" smtClean="0"/>
              <a:t>Touchscreen </a:t>
            </a:r>
            <a:r>
              <a:rPr lang="en-US" dirty="0"/>
              <a:t>Displays: Touchscreens are common in devices like smartphones, tablets, and information kiosks. They enable direct interaction with the graphical user interface through touch gestures, allowing users to navigate and interact with the application</a:t>
            </a:r>
          </a:p>
          <a:p>
            <a:endParaRPr lang="en-US" dirty="0"/>
          </a:p>
          <a:p>
            <a:r>
              <a:rPr lang="en-US" dirty="0"/>
              <a:t>RFID Readers: Radio-Frequency Identification (RFID) readers can be integrated into GUI applications for tracking and managing inventory, assets, or access control systems.</a:t>
            </a:r>
          </a:p>
          <a:p>
            <a:endParaRPr lang="en-US" dirty="0"/>
          </a:p>
          <a:p>
            <a:r>
              <a:rPr lang="en-US" dirty="0"/>
              <a:t>These physical technologies would typically interface with the software through appropriate APIs, drivers, or libraries to enable seamless integration with the GUI application.</a:t>
            </a:r>
          </a:p>
          <a:p>
            <a:endParaRPr lang="en-US" dirty="0"/>
          </a:p>
          <a:p>
            <a:endParaRPr lang="en-US" dirty="0"/>
          </a:p>
        </p:txBody>
      </p:sp>
    </p:spTree>
    <p:extLst>
      <p:ext uri="{BB962C8B-B14F-4D97-AF65-F5344CB8AC3E}">
        <p14:creationId xmlns:p14="http://schemas.microsoft.com/office/powerpoint/2010/main" val="37231222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2895600"/>
            <a:ext cx="6781800" cy="1143000"/>
          </a:xfrm>
        </p:spPr>
        <p:txBody>
          <a:bodyPr/>
          <a:lstStyle/>
          <a:p>
            <a:r>
              <a:rPr lang="en-US" dirty="0" smtClean="0"/>
              <a:t>PROCESS FLOWS </a:t>
            </a:r>
            <a:endParaRPr lang="en-US" dirty="0"/>
          </a:p>
        </p:txBody>
      </p:sp>
    </p:spTree>
    <p:extLst>
      <p:ext uri="{BB962C8B-B14F-4D97-AF65-F5344CB8AC3E}">
        <p14:creationId xmlns:p14="http://schemas.microsoft.com/office/powerpoint/2010/main" val="10493807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8952" y="5105400"/>
            <a:ext cx="6175248" cy="1066800"/>
          </a:xfrm>
        </p:spPr>
        <p:txBody>
          <a:bodyPr/>
          <a:lstStyle/>
          <a:p>
            <a:r>
              <a:rPr lang="en-US" dirty="0" smtClean="0"/>
              <a:t>Overall Flow</a:t>
            </a:r>
            <a:endParaRPr lang="en-US" dirty="0"/>
          </a:p>
        </p:txBody>
      </p:sp>
      <p:pic>
        <p:nvPicPr>
          <p:cNvPr id="1027" name="Picture 3"/>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l="10237" t="6458" r="1168" b="16548"/>
          <a:stretch/>
        </p:blipFill>
        <p:spPr bwMode="auto">
          <a:xfrm>
            <a:off x="990600" y="533400"/>
            <a:ext cx="7325359" cy="4269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669939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5575" y="2194560"/>
            <a:ext cx="4575048" cy="1066800"/>
          </a:xfrm>
        </p:spPr>
        <p:txBody>
          <a:bodyPr/>
          <a:lstStyle/>
          <a:p>
            <a:r>
              <a:rPr lang="en-US" dirty="0" smtClean="0"/>
              <a:t>Smart Labeling</a:t>
            </a:r>
            <a:endParaRPr lang="en-US" dirty="0"/>
          </a:p>
        </p:txBody>
      </p:sp>
      <p:sp>
        <p:nvSpPr>
          <p:cNvPr id="6" name="AutoShape 4" descr="blob:https://web.whatsapp.com/594c73ed-0315-427b-a811-2643fea85433"/>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3" name="Picture 5"/>
          <p:cNvPicPr>
            <a:picLocks noChangeAspect="1" noChangeArrowheads="1"/>
          </p:cNvPicPr>
          <p:nvPr/>
        </p:nvPicPr>
        <p:blipFill rotWithShape="1">
          <a:blip r:embed="rId2">
            <a:extLst>
              <a:ext uri="{28A0092B-C50C-407E-A947-70E740481C1C}">
                <a14:useLocalDpi xmlns:a14="http://schemas.microsoft.com/office/drawing/2010/main" val="0"/>
              </a:ext>
            </a:extLst>
          </a:blip>
          <a:srcRect l="2543" t="4948" r="5690" b="17939"/>
          <a:stretch/>
        </p:blipFill>
        <p:spPr bwMode="auto">
          <a:xfrm>
            <a:off x="4968240" y="381000"/>
            <a:ext cx="3931920" cy="56997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01286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33400"/>
            <a:ext cx="6781800" cy="838200"/>
          </a:xfrm>
        </p:spPr>
        <p:txBody>
          <a:bodyPr>
            <a:normAutofit fontScale="90000"/>
          </a:bodyPr>
          <a:lstStyle/>
          <a:p>
            <a:r>
              <a:rPr lang="en-US" dirty="0" smtClean="0"/>
              <a:t>INTRODUCTION</a:t>
            </a:r>
            <a:endParaRPr lang="en-US" dirty="0"/>
          </a:p>
        </p:txBody>
      </p:sp>
      <p:sp>
        <p:nvSpPr>
          <p:cNvPr id="3" name="Content Placeholder 2"/>
          <p:cNvSpPr>
            <a:spLocks noGrp="1"/>
          </p:cNvSpPr>
          <p:nvPr>
            <p:ph idx="1"/>
          </p:nvPr>
        </p:nvSpPr>
        <p:spPr>
          <a:xfrm>
            <a:off x="762000" y="1371600"/>
            <a:ext cx="7543800" cy="4800600"/>
          </a:xfrm>
        </p:spPr>
        <p:txBody>
          <a:bodyPr/>
          <a:lstStyle/>
          <a:p>
            <a:r>
              <a:rPr lang="en-US" dirty="0"/>
              <a:t>Modern kitchen gadgets have transformed the traditional </a:t>
            </a:r>
            <a:r>
              <a:rPr lang="en-US" dirty="0" smtClean="0"/>
              <a:t>kitchen.</a:t>
            </a:r>
          </a:p>
          <a:p>
            <a:r>
              <a:rPr lang="en-US" dirty="0" smtClean="0"/>
              <a:t>AI </a:t>
            </a:r>
            <a:r>
              <a:rPr lang="en-US" dirty="0"/>
              <a:t>technology is being integrated into kitchens for enhanced convenience and safety</a:t>
            </a:r>
            <a:r>
              <a:rPr lang="en-US" dirty="0" smtClean="0"/>
              <a:t>.</a:t>
            </a:r>
          </a:p>
          <a:p>
            <a:r>
              <a:rPr lang="en-US" dirty="0" smtClean="0"/>
              <a:t>AI-enabled </a:t>
            </a:r>
            <a:r>
              <a:rPr lang="en-US" dirty="0"/>
              <a:t>kitchens offer advantages over traditional kitchens by handling repetitive tasks and preventing accidents.</a:t>
            </a:r>
          </a:p>
        </p:txBody>
      </p:sp>
    </p:spTree>
    <p:extLst>
      <p:ext uri="{BB962C8B-B14F-4D97-AF65-F5344CB8AC3E}">
        <p14:creationId xmlns:p14="http://schemas.microsoft.com/office/powerpoint/2010/main" val="364199742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181600"/>
            <a:ext cx="6784848" cy="1600200"/>
          </a:xfrm>
        </p:spPr>
        <p:txBody>
          <a:bodyPr>
            <a:normAutofit fontScale="90000"/>
          </a:bodyPr>
          <a:lstStyle/>
          <a:p>
            <a:r>
              <a:rPr lang="en-US" dirty="0" smtClean="0"/>
              <a:t>Air Quality Management System</a:t>
            </a:r>
            <a:br>
              <a:rPr lang="en-US" dirty="0" smtClean="0"/>
            </a:br>
            <a:endParaRPr lang="en-US" dirty="0"/>
          </a:p>
        </p:txBody>
      </p:sp>
      <p:pic>
        <p:nvPicPr>
          <p:cNvPr id="3075" name="Picture 3"/>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l="403" t="44844" r="-403" b="1429"/>
          <a:stretch/>
        </p:blipFill>
        <p:spPr bwMode="auto">
          <a:xfrm>
            <a:off x="1066800" y="457200"/>
            <a:ext cx="6781800"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696876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0" y="609600"/>
            <a:ext cx="6781800" cy="1143000"/>
          </a:xfrm>
        </p:spPr>
        <p:txBody>
          <a:bodyPr/>
          <a:lstStyle/>
          <a:p>
            <a:r>
              <a:rPr lang="en-US" dirty="0" smtClean="0"/>
              <a:t>CONCLUSION</a:t>
            </a:r>
            <a:endParaRPr lang="en-US" dirty="0"/>
          </a:p>
        </p:txBody>
      </p:sp>
      <p:sp>
        <p:nvSpPr>
          <p:cNvPr id="6" name="Content Placeholder 5"/>
          <p:cNvSpPr>
            <a:spLocks noGrp="1"/>
          </p:cNvSpPr>
          <p:nvPr>
            <p:ph idx="1"/>
          </p:nvPr>
        </p:nvSpPr>
        <p:spPr>
          <a:xfrm>
            <a:off x="762000" y="1905000"/>
            <a:ext cx="7543800" cy="3886200"/>
          </a:xfrm>
        </p:spPr>
        <p:txBody>
          <a:bodyPr>
            <a:normAutofit fontScale="85000" lnSpcReduction="10000"/>
          </a:bodyPr>
          <a:lstStyle/>
          <a:p>
            <a:endParaRPr lang="en-US" dirty="0"/>
          </a:p>
          <a:p>
            <a:r>
              <a:rPr lang="en-US" dirty="0"/>
              <a:t>The smart inventory system aims to revolutionize kitchen management by integrating online shopping with real-time inventory tracking. It involves regular checks of inventory levels, identifying low-stock items, and generating shopping lists based on user preferences. Users can review and modify these lists, select a grocery delivery service, and have the system place the order. Delivery tracking and inventory updates further streamline the process. Despite challenges in ensuring tracking accuracy, seamless integration with various devices, and scalability to different kitchen sizes, the system promises significant benefits. These include reduced food waste and enhanced convenience, making kitchen management more efficient and user-friendly.</a:t>
            </a:r>
          </a:p>
          <a:p>
            <a:endParaRPr lang="en-US" dirty="0"/>
          </a:p>
        </p:txBody>
      </p:sp>
    </p:spTree>
    <p:extLst>
      <p:ext uri="{BB962C8B-B14F-4D97-AF65-F5344CB8AC3E}">
        <p14:creationId xmlns:p14="http://schemas.microsoft.com/office/powerpoint/2010/main" val="36822619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1447800"/>
            <a:ext cx="7543800" cy="3886200"/>
          </a:xfrm>
        </p:spPr>
        <p:txBody>
          <a:bodyPr/>
          <a:lstStyle/>
          <a:p>
            <a:r>
              <a:rPr lang="en-US" dirty="0" smtClean="0"/>
              <a:t>The code and output of the project is available in the </a:t>
            </a:r>
            <a:r>
              <a:rPr lang="en-US" dirty="0" err="1" smtClean="0"/>
              <a:t>GitHub</a:t>
            </a:r>
            <a:r>
              <a:rPr lang="en-US" dirty="0" smtClean="0"/>
              <a:t> link.</a:t>
            </a:r>
          </a:p>
          <a:p>
            <a:r>
              <a:rPr lang="en-US" dirty="0" smtClean="0"/>
              <a:t>The code can be improved by using more tools.</a:t>
            </a:r>
          </a:p>
          <a:p>
            <a:r>
              <a:rPr lang="en-US" dirty="0" smtClean="0"/>
              <a:t>We </a:t>
            </a:r>
            <a:r>
              <a:rPr lang="en-US" dirty="0" smtClean="0">
                <a:solidFill>
                  <a:schemeClr val="tx1"/>
                </a:solidFill>
              </a:rPr>
              <a:t>thank our mentor </a:t>
            </a:r>
            <a:r>
              <a:rPr lang="en-US" b="1" u="sng" dirty="0" err="1" smtClean="0">
                <a:solidFill>
                  <a:schemeClr val="tx1"/>
                </a:solidFill>
              </a:rPr>
              <a:t>Dr.Tessy</a:t>
            </a:r>
            <a:r>
              <a:rPr lang="en-US" b="1" u="sng" dirty="0" smtClean="0">
                <a:solidFill>
                  <a:schemeClr val="tx1"/>
                </a:solidFill>
              </a:rPr>
              <a:t> Mathew </a:t>
            </a:r>
            <a:r>
              <a:rPr lang="en-US" dirty="0" smtClean="0">
                <a:solidFill>
                  <a:schemeClr val="tx1"/>
                </a:solidFill>
              </a:rPr>
              <a:t>for helping us to do this project.</a:t>
            </a:r>
            <a:endParaRPr lang="en-US" b="1" dirty="0">
              <a:solidFill>
                <a:schemeClr val="bg2">
                  <a:lumMod val="75000"/>
                </a:schemeClr>
              </a:solidFill>
            </a:endParaRPr>
          </a:p>
          <a:p>
            <a:endParaRPr lang="en-US" dirty="0" smtClean="0"/>
          </a:p>
        </p:txBody>
      </p:sp>
    </p:spTree>
    <p:extLst>
      <p:ext uri="{BB962C8B-B14F-4D97-AF65-F5344CB8AC3E}">
        <p14:creationId xmlns:p14="http://schemas.microsoft.com/office/powerpoint/2010/main" val="14936293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THANK YOU</a:t>
            </a:r>
            <a:endParaRPr lang="en-US" dirty="0"/>
          </a:p>
        </p:txBody>
      </p:sp>
      <p:sp>
        <p:nvSpPr>
          <p:cNvPr id="4" name="Content Placeholder 3"/>
          <p:cNvSpPr>
            <a:spLocks noGrp="1"/>
          </p:cNvSpPr>
          <p:nvPr>
            <p:ph idx="1"/>
          </p:nvPr>
        </p:nvSpPr>
        <p:spPr/>
        <p:txBody>
          <a:bodyPr/>
          <a:lstStyle/>
          <a:p>
            <a:r>
              <a:rPr lang="en-US" dirty="0" smtClean="0"/>
              <a:t>MEMBERS:</a:t>
            </a:r>
          </a:p>
          <a:p>
            <a:r>
              <a:rPr lang="en-US" dirty="0" err="1" smtClean="0"/>
              <a:t>Devika</a:t>
            </a:r>
            <a:r>
              <a:rPr lang="en-US" dirty="0" smtClean="0"/>
              <a:t> S H</a:t>
            </a:r>
          </a:p>
          <a:p>
            <a:r>
              <a:rPr lang="en-US" dirty="0" err="1" smtClean="0"/>
              <a:t>Dinta</a:t>
            </a:r>
            <a:r>
              <a:rPr lang="en-US" dirty="0" smtClean="0"/>
              <a:t> B Varghese</a:t>
            </a:r>
          </a:p>
          <a:p>
            <a:r>
              <a:rPr lang="en-US" dirty="0" err="1" smtClean="0"/>
              <a:t>Varsha</a:t>
            </a:r>
            <a:r>
              <a:rPr lang="en-US" dirty="0" smtClean="0"/>
              <a:t> </a:t>
            </a:r>
            <a:r>
              <a:rPr lang="en-US" dirty="0" err="1" smtClean="0"/>
              <a:t>Mariyam</a:t>
            </a:r>
            <a:r>
              <a:rPr lang="en-US" dirty="0" smtClean="0"/>
              <a:t> </a:t>
            </a:r>
            <a:r>
              <a:rPr lang="en-US" dirty="0" err="1" smtClean="0"/>
              <a:t>Biju</a:t>
            </a:r>
            <a:endParaRPr lang="en-US" dirty="0" smtClean="0"/>
          </a:p>
          <a:p>
            <a:r>
              <a:rPr lang="en-US" dirty="0" err="1" smtClean="0"/>
              <a:t>Sona</a:t>
            </a:r>
            <a:r>
              <a:rPr lang="en-US" dirty="0" smtClean="0"/>
              <a:t> </a:t>
            </a:r>
            <a:r>
              <a:rPr lang="en-US" dirty="0" err="1" smtClean="0"/>
              <a:t>Darshan</a:t>
            </a:r>
            <a:endParaRPr lang="en-US" dirty="0" smtClean="0"/>
          </a:p>
          <a:p>
            <a:r>
              <a:rPr lang="en-US" dirty="0" err="1" smtClean="0"/>
              <a:t>Mythili</a:t>
            </a:r>
            <a:r>
              <a:rPr lang="en-US" dirty="0" smtClean="0"/>
              <a:t> </a:t>
            </a:r>
            <a:r>
              <a:rPr lang="en-US" dirty="0" err="1" smtClean="0"/>
              <a:t>Biju</a:t>
            </a:r>
            <a:endParaRPr lang="en-US" dirty="0"/>
          </a:p>
        </p:txBody>
      </p:sp>
    </p:spTree>
    <p:extLst>
      <p:ext uri="{BB962C8B-B14F-4D97-AF65-F5344CB8AC3E}">
        <p14:creationId xmlns:p14="http://schemas.microsoft.com/office/powerpoint/2010/main" val="3833224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33400"/>
            <a:ext cx="6781800" cy="914400"/>
          </a:xfrm>
        </p:spPr>
        <p:txBody>
          <a:bodyPr/>
          <a:lstStyle/>
          <a:p>
            <a:r>
              <a:rPr lang="en-US" dirty="0" smtClean="0"/>
              <a:t>PROBLEM STATEMENT</a:t>
            </a:r>
            <a:endParaRPr lang="en-US" dirty="0"/>
          </a:p>
        </p:txBody>
      </p:sp>
      <p:sp>
        <p:nvSpPr>
          <p:cNvPr id="3" name="Content Placeholder 2"/>
          <p:cNvSpPr>
            <a:spLocks noGrp="1"/>
          </p:cNvSpPr>
          <p:nvPr>
            <p:ph idx="1"/>
          </p:nvPr>
        </p:nvSpPr>
        <p:spPr>
          <a:xfrm>
            <a:off x="762000" y="1600200"/>
            <a:ext cx="7543800" cy="4572000"/>
          </a:xfrm>
        </p:spPr>
        <p:txBody>
          <a:bodyPr>
            <a:normAutofit lnSpcReduction="10000"/>
          </a:bodyPr>
          <a:lstStyle/>
          <a:p>
            <a:r>
              <a:rPr lang="en-US" dirty="0"/>
              <a:t>In our new world , demand of personalization and efficiency has increased .Now traditional kitchen appliances lacks of intelligence to meet needs of different kind of people. This shows a necessity for an advanced AI kitchen system for user convenience ,resource management etc. On-going kitchen technologies often fails to offer:</a:t>
            </a:r>
          </a:p>
          <a:p>
            <a:r>
              <a:rPr lang="en-US" dirty="0"/>
              <a:t>Personalization</a:t>
            </a:r>
          </a:p>
          <a:p>
            <a:r>
              <a:rPr lang="en-US" dirty="0" err="1"/>
              <a:t>Enery</a:t>
            </a:r>
            <a:r>
              <a:rPr lang="en-US" dirty="0"/>
              <a:t> Consumption</a:t>
            </a:r>
          </a:p>
          <a:p>
            <a:r>
              <a:rPr lang="en-US" dirty="0"/>
              <a:t>Intelligent Assistance</a:t>
            </a:r>
          </a:p>
          <a:p>
            <a:r>
              <a:rPr lang="en-US" dirty="0"/>
              <a:t>Data Utilization</a:t>
            </a:r>
          </a:p>
          <a:p>
            <a:r>
              <a:rPr lang="en-US" dirty="0"/>
              <a:t>Scalability</a:t>
            </a:r>
          </a:p>
          <a:p>
            <a:pPr marL="0" indent="0">
              <a:buNone/>
            </a:pPr>
            <a:endParaRPr lang="en-US" dirty="0"/>
          </a:p>
        </p:txBody>
      </p:sp>
    </p:spTree>
    <p:extLst>
      <p:ext uri="{BB962C8B-B14F-4D97-AF65-F5344CB8AC3E}">
        <p14:creationId xmlns:p14="http://schemas.microsoft.com/office/powerpoint/2010/main" val="529109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685800"/>
            <a:ext cx="7543800" cy="5410200"/>
          </a:xfrm>
        </p:spPr>
        <p:txBody>
          <a:bodyPr/>
          <a:lstStyle/>
          <a:p>
            <a:pPr marL="0" indent="0">
              <a:buNone/>
            </a:pPr>
            <a:r>
              <a:rPr lang="en-US" dirty="0"/>
              <a:t>Addressing these challenges arises requirement of development </a:t>
            </a:r>
            <a:r>
              <a:rPr lang="en-US" dirty="0" smtClean="0"/>
              <a:t>of customized </a:t>
            </a:r>
            <a:r>
              <a:rPr lang="en-US" dirty="0"/>
              <a:t>AI kitchen system that incorporates machine </a:t>
            </a:r>
            <a:r>
              <a:rPr lang="en-US" dirty="0" smtClean="0"/>
              <a:t>learning ,</a:t>
            </a:r>
            <a:r>
              <a:rPr lang="en-US" dirty="0" err="1" smtClean="0"/>
              <a:t>IoT</a:t>
            </a:r>
            <a:r>
              <a:rPr lang="en-US" dirty="0" smtClean="0"/>
              <a:t> </a:t>
            </a:r>
            <a:r>
              <a:rPr lang="en-US" dirty="0"/>
              <a:t>connectivity and intuitive user </a:t>
            </a:r>
            <a:r>
              <a:rPr lang="en-US" dirty="0" smtClean="0"/>
              <a:t>interfaces. This </a:t>
            </a:r>
            <a:r>
              <a:rPr lang="en-US" dirty="0"/>
              <a:t>system </a:t>
            </a:r>
            <a:r>
              <a:rPr lang="en-US" dirty="0" smtClean="0"/>
              <a:t>should enable </a:t>
            </a:r>
            <a:r>
              <a:rPr lang="en-US" dirty="0"/>
              <a:t>seamless communication among kitchen </a:t>
            </a:r>
            <a:r>
              <a:rPr lang="en-US" dirty="0" smtClean="0"/>
              <a:t>appliances,</a:t>
            </a:r>
          </a:p>
          <a:p>
            <a:pPr marL="0" indent="0">
              <a:buNone/>
            </a:pPr>
            <a:r>
              <a:rPr lang="en-US" dirty="0" smtClean="0"/>
              <a:t>provide personalized </a:t>
            </a:r>
            <a:r>
              <a:rPr lang="en-US" dirty="0"/>
              <a:t>cooking recommendations ,optimize resource </a:t>
            </a:r>
            <a:r>
              <a:rPr lang="en-US" dirty="0" smtClean="0"/>
              <a:t>usage and </a:t>
            </a:r>
            <a:r>
              <a:rPr lang="en-US" dirty="0"/>
              <a:t>empower users to create culinary experiences to their </a:t>
            </a:r>
            <a:r>
              <a:rPr lang="en-US" dirty="0" smtClean="0"/>
              <a:t>unique tastes </a:t>
            </a:r>
            <a:r>
              <a:rPr lang="en-US" dirty="0"/>
              <a:t>and dietary requirements</a:t>
            </a:r>
          </a:p>
        </p:txBody>
      </p:sp>
    </p:spTree>
    <p:extLst>
      <p:ext uri="{BB962C8B-B14F-4D97-AF65-F5344CB8AC3E}">
        <p14:creationId xmlns:p14="http://schemas.microsoft.com/office/powerpoint/2010/main" val="39572935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438400"/>
            <a:ext cx="6781800" cy="1600200"/>
          </a:xfrm>
        </p:spPr>
        <p:txBody>
          <a:bodyPr/>
          <a:lstStyle/>
          <a:p>
            <a:r>
              <a:rPr lang="en-US" dirty="0" smtClean="0"/>
              <a:t>SOLUTION</a:t>
            </a:r>
            <a:endParaRPr lang="en-US" dirty="0"/>
          </a:p>
        </p:txBody>
      </p:sp>
      <p:sp>
        <p:nvSpPr>
          <p:cNvPr id="3" name="AutoShape 2" descr="blob:https://web.whatsapp.com/6219e8a3-5e93-44f1-8fb4-80cc38d43ee8"/>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3874"/>
          <a:stretch/>
        </p:blipFill>
        <p:spPr bwMode="auto">
          <a:xfrm>
            <a:off x="5257800" y="2438400"/>
            <a:ext cx="2428240" cy="2819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453211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SMART INVENTORY</a:t>
            </a:r>
            <a:endParaRPr lang="en-US" dirty="0"/>
          </a:p>
        </p:txBody>
      </p:sp>
      <p:pic>
        <p:nvPicPr>
          <p:cNvPr id="2050" name="Picture 2"/>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l="-523" b="12810"/>
          <a:stretch/>
        </p:blipFill>
        <p:spPr bwMode="auto">
          <a:xfrm>
            <a:off x="2743200" y="914400"/>
            <a:ext cx="3906520" cy="3388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791743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533400"/>
            <a:ext cx="6781800" cy="914400"/>
          </a:xfrm>
        </p:spPr>
        <p:txBody>
          <a:bodyPr/>
          <a:lstStyle/>
          <a:p>
            <a:r>
              <a:rPr lang="en-US" dirty="0" smtClean="0"/>
              <a:t>SMART INVENTORY</a:t>
            </a:r>
            <a:endParaRPr lang="en-US" dirty="0"/>
          </a:p>
        </p:txBody>
      </p:sp>
      <p:sp>
        <p:nvSpPr>
          <p:cNvPr id="3" name="Content Placeholder 2"/>
          <p:cNvSpPr>
            <a:spLocks noGrp="1"/>
          </p:cNvSpPr>
          <p:nvPr>
            <p:ph sz="half" idx="1"/>
          </p:nvPr>
        </p:nvSpPr>
        <p:spPr>
          <a:xfrm>
            <a:off x="685800" y="1676400"/>
            <a:ext cx="3657600" cy="2700528"/>
          </a:xfrm>
        </p:spPr>
        <p:txBody>
          <a:bodyPr>
            <a:normAutofit fontScale="92500"/>
          </a:bodyPr>
          <a:lstStyle/>
          <a:p>
            <a:r>
              <a:rPr lang="en-US" dirty="0"/>
              <a:t>Creating a customized AI-driven smart inventory system for a kitchen involves several key components and functionalities.</a:t>
            </a:r>
          </a:p>
        </p:txBody>
      </p:sp>
      <p:sp>
        <p:nvSpPr>
          <p:cNvPr id="4" name="Content Placeholder 3"/>
          <p:cNvSpPr>
            <a:spLocks noGrp="1"/>
          </p:cNvSpPr>
          <p:nvPr>
            <p:ph sz="half" idx="2"/>
          </p:nvPr>
        </p:nvSpPr>
        <p:spPr>
          <a:xfrm>
            <a:off x="4724400" y="1600200"/>
            <a:ext cx="3657600" cy="4605528"/>
          </a:xfrm>
        </p:spPr>
        <p:txBody>
          <a:bodyPr>
            <a:normAutofit fontScale="92500"/>
          </a:bodyPr>
          <a:lstStyle/>
          <a:p>
            <a:pPr marL="0" indent="0" algn="ctr">
              <a:buNone/>
            </a:pPr>
            <a:r>
              <a:rPr lang="en-US" b="1" u="sng" dirty="0" smtClean="0"/>
              <a:t>FEATURES</a:t>
            </a:r>
          </a:p>
          <a:p>
            <a:r>
              <a:rPr lang="en-US" dirty="0" smtClean="0"/>
              <a:t>Item management</a:t>
            </a:r>
          </a:p>
          <a:p>
            <a:r>
              <a:rPr lang="en-US" dirty="0" smtClean="0"/>
              <a:t>Threshold alerts</a:t>
            </a:r>
          </a:p>
          <a:p>
            <a:r>
              <a:rPr lang="en-US" dirty="0" smtClean="0"/>
              <a:t>Reporting and Analytics</a:t>
            </a:r>
          </a:p>
          <a:p>
            <a:r>
              <a:rPr lang="en-US" dirty="0" smtClean="0"/>
              <a:t>Shopping list generation</a:t>
            </a:r>
          </a:p>
          <a:p>
            <a:r>
              <a:rPr lang="en-US" dirty="0" smtClean="0"/>
              <a:t>Smart labeling</a:t>
            </a:r>
          </a:p>
          <a:p>
            <a:r>
              <a:rPr lang="en-US" dirty="0" smtClean="0"/>
              <a:t>Air and temperature sensing</a:t>
            </a:r>
          </a:p>
          <a:p>
            <a:endParaRPr lang="en-US" dirty="0"/>
          </a:p>
        </p:txBody>
      </p:sp>
    </p:spTree>
    <p:extLst>
      <p:ext uri="{BB962C8B-B14F-4D97-AF65-F5344CB8AC3E}">
        <p14:creationId xmlns:p14="http://schemas.microsoft.com/office/powerpoint/2010/main" val="13645875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0" y="5080"/>
            <a:ext cx="6477000" cy="2057400"/>
          </a:xfrm>
        </p:spPr>
        <p:txBody>
          <a:bodyPr>
            <a:normAutofit/>
          </a:bodyPr>
          <a:lstStyle/>
          <a:p>
            <a:r>
              <a:rPr lang="en-US" dirty="0" smtClean="0"/>
              <a:t>TEMPERATURE SENSORS</a:t>
            </a:r>
            <a:endParaRPr lang="en-US" dirty="0"/>
          </a:p>
        </p:txBody>
      </p:sp>
      <p:sp>
        <p:nvSpPr>
          <p:cNvPr id="6" name="Content Placeholder 5"/>
          <p:cNvSpPr>
            <a:spLocks noGrp="1"/>
          </p:cNvSpPr>
          <p:nvPr>
            <p:ph idx="1"/>
          </p:nvPr>
        </p:nvSpPr>
        <p:spPr>
          <a:xfrm>
            <a:off x="762000" y="2209800"/>
            <a:ext cx="7543800" cy="3886200"/>
          </a:xfrm>
        </p:spPr>
        <p:txBody>
          <a:bodyPr>
            <a:normAutofit/>
          </a:bodyPr>
          <a:lstStyle/>
          <a:p>
            <a:pPr marL="0" indent="0">
              <a:buNone/>
            </a:pPr>
            <a:r>
              <a:rPr lang="en-US" dirty="0"/>
              <a:t>Temperature maintenance involves the use of temperature sensors to monitor the temperature. If the temperature goes out of the specified range, an alert is sent to the user, and control is enabled through methods such as ventilation, air supply, and temperature controllers. For instance, in a cold room designed for storing meat, the temperature is typically maintained between -18 to -23°C. If the temperature deviates from this range, an alert is sent to the manager, and the refrigeration system works to bring the temperature back to the desired range.</a:t>
            </a:r>
          </a:p>
          <a:p>
            <a:endParaRPr lang="en-US" dirty="0"/>
          </a:p>
        </p:txBody>
      </p:sp>
    </p:spTree>
    <p:extLst>
      <p:ext uri="{BB962C8B-B14F-4D97-AF65-F5344CB8AC3E}">
        <p14:creationId xmlns:p14="http://schemas.microsoft.com/office/powerpoint/2010/main" val="14159300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381000"/>
            <a:ext cx="6781800" cy="1600200"/>
          </a:xfrm>
        </p:spPr>
        <p:txBody>
          <a:bodyPr>
            <a:normAutofit fontScale="90000"/>
          </a:bodyPr>
          <a:lstStyle/>
          <a:p>
            <a:r>
              <a:rPr lang="en-US" dirty="0" smtClean="0"/>
              <a:t>AIR QUALITY MANAGEMENT SYSTEM</a:t>
            </a:r>
            <a:endParaRPr lang="en-US" dirty="0"/>
          </a:p>
        </p:txBody>
      </p:sp>
      <p:sp>
        <p:nvSpPr>
          <p:cNvPr id="3" name="Content Placeholder 2"/>
          <p:cNvSpPr>
            <a:spLocks noGrp="1"/>
          </p:cNvSpPr>
          <p:nvPr>
            <p:ph idx="1"/>
          </p:nvPr>
        </p:nvSpPr>
        <p:spPr>
          <a:xfrm>
            <a:off x="762000" y="1981200"/>
            <a:ext cx="7543800" cy="4114800"/>
          </a:xfrm>
        </p:spPr>
        <p:txBody>
          <a:bodyPr>
            <a:normAutofit lnSpcReduction="10000"/>
          </a:bodyPr>
          <a:lstStyle/>
          <a:p>
            <a:pPr marL="0" indent="0">
              <a:buNone/>
            </a:pPr>
            <a:r>
              <a:rPr lang="en-US" dirty="0"/>
              <a:t>The Air Quality Management System described integrates smart sensors in kitchen appliances to monitor VOCs, CO2 levels, and particulate matter. It enables real-time monitoring and data collection, processed by AI algorithms for accurate air quality assessment. Integration with smart home systems optimizes air circulation, while user-friendly interfaces allow for monitoring, alerts, and personalized adjustments. The system employs a feedback mechanism where gas sensors activate, monitor emissions, initiate purification if harmful levels exceed thresholds, and continue looping until safe levels are achieved, ensuring continuous air quality control.</a:t>
            </a:r>
          </a:p>
        </p:txBody>
      </p:sp>
    </p:spTree>
    <p:extLst>
      <p:ext uri="{BB962C8B-B14F-4D97-AF65-F5344CB8AC3E}">
        <p14:creationId xmlns:p14="http://schemas.microsoft.com/office/powerpoint/2010/main" val="348196408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wsPrint">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NewsPrint">
      <a:majorFont>
        <a:latin typeface="Impact"/>
        <a:ea typeface=""/>
        <a:cs typeface=""/>
        <a:font script="Jpan" typeface="HGP創英角ｺﾞｼｯｸUB"/>
        <a:font script="Hang" typeface="HY견고딕"/>
        <a:font script="Hans" typeface="微软雅黑"/>
        <a:font script="Hant" typeface="微軟正黑體"/>
        <a:font script="Arab" typeface="Tahoma"/>
        <a:font script="Hebr" typeface="To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Newsprint</Template>
  <TotalTime>367</TotalTime>
  <Words>1428</Words>
  <Application>Microsoft Office PowerPoint</Application>
  <PresentationFormat>On-screen Show (4:3)</PresentationFormat>
  <Paragraphs>85</Paragraphs>
  <Slides>23</Slides>
  <Notes>1</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NewsPrint</vt:lpstr>
      <vt:lpstr>PROJECT REPORT</vt:lpstr>
      <vt:lpstr>INTRODUCTION</vt:lpstr>
      <vt:lpstr>PROBLEM STATEMENT</vt:lpstr>
      <vt:lpstr>PowerPoint Presentation</vt:lpstr>
      <vt:lpstr>SOLUTION</vt:lpstr>
      <vt:lpstr>SMART INVENTORY</vt:lpstr>
      <vt:lpstr>SMART INVENTORY</vt:lpstr>
      <vt:lpstr>TEMPERATURE SENSORS</vt:lpstr>
      <vt:lpstr>AIR QUALITY MANAGEMENT SYSTEM</vt:lpstr>
      <vt:lpstr>REPORTING AND ANALYTICS</vt:lpstr>
      <vt:lpstr>SHOPPING LIST GENERATION</vt:lpstr>
      <vt:lpstr>SMART LABELING</vt:lpstr>
      <vt:lpstr>ITEM MANAGEMENT</vt:lpstr>
      <vt:lpstr>THRESHOLD ALERTS</vt:lpstr>
      <vt:lpstr>TECHNOLOGIES USED</vt:lpstr>
      <vt:lpstr>PowerPoint Presentation</vt:lpstr>
      <vt:lpstr>PROCESS FLOWS </vt:lpstr>
      <vt:lpstr>Overall Flow</vt:lpstr>
      <vt:lpstr>Smart Labeling</vt:lpstr>
      <vt:lpstr>Air Quality Management System </vt:lpstr>
      <vt:lpstr>CONCLUSION</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REPORT</dc:title>
  <dc:creator>GoD</dc:creator>
  <cp:lastModifiedBy>GoD</cp:lastModifiedBy>
  <cp:revision>22</cp:revision>
  <dcterms:created xsi:type="dcterms:W3CDTF">2024-07-13T11:10:19Z</dcterms:created>
  <dcterms:modified xsi:type="dcterms:W3CDTF">2024-07-14T13:53:16Z</dcterms:modified>
</cp:coreProperties>
</file>

<file path=docProps/thumbnail.jpeg>
</file>